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&amp; Cool 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and Why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8940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Warm-Up?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Helps you mentally prepare for movement</a:t>
            </a:r>
          </a:p>
          <a:p>
            <a:r>
              <a:rPr lang="en-US" dirty="0" smtClean="0"/>
              <a:t>Increases heart rate and blood supply to your muscles </a:t>
            </a:r>
          </a:p>
          <a:p>
            <a:r>
              <a:rPr lang="en-US" dirty="0" smtClean="0"/>
              <a:t>Generates heat in the muscles and joints which makes them more flexible and resistant to injury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Warm muscles stretch easier than cold muscles</a:t>
            </a:r>
          </a:p>
          <a:p>
            <a:pPr lvl="3"/>
            <a:r>
              <a:rPr lang="en-US" dirty="0" smtClean="0"/>
              <a:t>Sudden fall or slip could tear or strain muscles if they are not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777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</a:t>
            </a:r>
            <a:r>
              <a:rPr lang="en-US" dirty="0" smtClean="0"/>
              <a:t>o Warm-Up?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736222" cy="4614465"/>
          </a:xfrm>
        </p:spPr>
        <p:txBody>
          <a:bodyPr/>
          <a:lstStyle/>
          <a:p>
            <a:r>
              <a:rPr lang="en-US" dirty="0" smtClean="0"/>
              <a:t>Stage 1</a:t>
            </a:r>
          </a:p>
          <a:p>
            <a:pPr lvl="1"/>
            <a:r>
              <a:rPr lang="en-US" dirty="0" err="1" smtClean="0"/>
              <a:t>Cardiorespiratory</a:t>
            </a:r>
            <a:r>
              <a:rPr lang="en-US" dirty="0" smtClean="0"/>
              <a:t> </a:t>
            </a:r>
            <a:r>
              <a:rPr lang="en-US" dirty="0" smtClean="0"/>
              <a:t>activities that </a:t>
            </a:r>
            <a:r>
              <a:rPr lang="en-US" u="sng" dirty="0" smtClean="0"/>
              <a:t>slowly </a:t>
            </a:r>
            <a:r>
              <a:rPr lang="en-US" u="sng" dirty="0" smtClean="0"/>
              <a:t>raise your </a:t>
            </a:r>
            <a:r>
              <a:rPr lang="en-US" u="sng" dirty="0" smtClean="0"/>
              <a:t>heart rate </a:t>
            </a:r>
            <a:r>
              <a:rPr lang="en-US" dirty="0" smtClean="0"/>
              <a:t>and </a:t>
            </a:r>
            <a:r>
              <a:rPr lang="en-US" u="sng" dirty="0" smtClean="0"/>
              <a:t>increase </a:t>
            </a:r>
            <a:r>
              <a:rPr lang="en-US" u="sng" dirty="0" smtClean="0"/>
              <a:t>body temperature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Should be specific to the activity your are about to perform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Static Stretching: </a:t>
            </a:r>
          </a:p>
          <a:p>
            <a:pPr lvl="3"/>
            <a:r>
              <a:rPr lang="en-US" dirty="0" smtClean="0"/>
              <a:t>Muscles should be stretched slowly for 10-30 seconds to the point of mild discomfort, </a:t>
            </a:r>
            <a:r>
              <a:rPr lang="en-US" u="sng" dirty="0" smtClean="0"/>
              <a:t>not pain.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6943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Cool-Down?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your heart rate and breathing gradually return to normal resting levels</a:t>
            </a:r>
          </a:p>
          <a:p>
            <a:pPr lvl="2"/>
            <a:r>
              <a:rPr lang="en-US" dirty="0" smtClean="0"/>
              <a:t>Avoids rapid change in blood pressure</a:t>
            </a:r>
          </a:p>
          <a:p>
            <a:r>
              <a:rPr lang="en-US" dirty="0" smtClean="0"/>
              <a:t>Prevents blood from “pooling” in the lower body</a:t>
            </a:r>
          </a:p>
          <a:p>
            <a:pPr lvl="2"/>
            <a:r>
              <a:rPr lang="en-US" dirty="0" smtClean="0"/>
              <a:t>Causes light headed or dizzy feeling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65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Cool-Down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Continue walking or lightly jogging for 5 minutes after exercise </a:t>
            </a:r>
          </a:p>
          <a:p>
            <a:pPr lvl="2"/>
            <a:r>
              <a:rPr lang="en-US" dirty="0" smtClean="0"/>
              <a:t>The goal is to slowly lower your heart rate and prevent blood from pooling in the lower body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Static Stretching…again</a:t>
            </a:r>
          </a:p>
          <a:p>
            <a:pPr lvl="2"/>
            <a:r>
              <a:rPr lang="en-US" dirty="0" smtClean="0"/>
              <a:t>This is the best time to stretch and it will be much easier! </a:t>
            </a:r>
          </a:p>
          <a:p>
            <a:pPr lvl="2"/>
            <a:r>
              <a:rPr lang="en-US" dirty="0" smtClean="0"/>
              <a:t>Loosens tightened muscles and prevents soreness. </a:t>
            </a:r>
          </a:p>
        </p:txBody>
      </p:sp>
    </p:spTree>
    <p:extLst>
      <p:ext uri="{BB962C8B-B14F-4D97-AF65-F5344CB8AC3E}">
        <p14:creationId xmlns:p14="http://schemas.microsoft.com/office/powerpoint/2010/main" xmlns="" val="419750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warm-up?</a:t>
            </a:r>
          </a:p>
          <a:p>
            <a:r>
              <a:rPr lang="en-US" dirty="0" smtClean="0"/>
              <a:t>How to warm-up?</a:t>
            </a:r>
          </a:p>
          <a:p>
            <a:endParaRPr lang="en-US" dirty="0"/>
          </a:p>
          <a:p>
            <a:r>
              <a:rPr lang="en-US" dirty="0" smtClean="0"/>
              <a:t>Why cool-down?</a:t>
            </a:r>
          </a:p>
          <a:p>
            <a:r>
              <a:rPr lang="en-US" dirty="0" smtClean="0"/>
              <a:t>How to cool-down?</a:t>
            </a:r>
          </a:p>
        </p:txBody>
      </p:sp>
    </p:spTree>
    <p:extLst>
      <p:ext uri="{BB962C8B-B14F-4D97-AF65-F5344CB8AC3E}">
        <p14:creationId xmlns:p14="http://schemas.microsoft.com/office/powerpoint/2010/main" xmlns="" val="297065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250</TotalTime>
  <Words>226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Warm Up &amp; Cool Down</vt:lpstr>
      <vt:lpstr>Why Warm-Up?</vt:lpstr>
      <vt:lpstr>How to Warm-Up?</vt:lpstr>
      <vt:lpstr>Why Cool-Down?</vt:lpstr>
      <vt:lpstr>How to Cool-Down</vt:lpstr>
      <vt:lpstr>Wrap-Up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&amp; Cool Down</dc:title>
  <dc:creator>Jay</dc:creator>
  <cp:lastModifiedBy>jmeyer</cp:lastModifiedBy>
  <cp:revision>12</cp:revision>
  <dcterms:created xsi:type="dcterms:W3CDTF">2013-10-21T00:38:00Z</dcterms:created>
  <dcterms:modified xsi:type="dcterms:W3CDTF">2015-01-06T17:54:15Z</dcterms:modified>
</cp:coreProperties>
</file>