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021264"/>
            <a:ext cx="7447066" cy="1837550"/>
          </a:xfrm>
        </p:spPr>
        <p:txBody>
          <a:bodyPr/>
          <a:lstStyle/>
          <a:p>
            <a:r>
              <a:rPr lang="en-US" sz="6000" dirty="0" smtClean="0"/>
              <a:t>Principles of Training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4990431"/>
            <a:ext cx="7196328" cy="987552"/>
          </a:xfrm>
        </p:spPr>
        <p:txBody>
          <a:bodyPr/>
          <a:lstStyle/>
          <a:p>
            <a:r>
              <a:rPr lang="en-US" sz="2400" dirty="0" smtClean="0"/>
              <a:t>Overload (FIT), Progression, and Specificity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821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66099"/>
            <a:ext cx="7817352" cy="1952532"/>
          </a:xfrm>
        </p:spPr>
        <p:txBody>
          <a:bodyPr/>
          <a:lstStyle/>
          <a:p>
            <a:r>
              <a:rPr lang="en-US" dirty="0" smtClean="0"/>
              <a:t>3 Basic Training Principles to follow when creating a workout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593474"/>
            <a:ext cx="7483141" cy="3659407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1. Principle of Overload</a:t>
            </a:r>
          </a:p>
          <a:p>
            <a:pPr lvl="2"/>
            <a:r>
              <a:rPr lang="en-US" dirty="0" smtClean="0"/>
              <a:t>FIT (Frequency, Intensity, </a:t>
            </a:r>
            <a:r>
              <a:rPr lang="en-US" dirty="0" smtClean="0"/>
              <a:t>Time, Type)</a:t>
            </a:r>
            <a:endParaRPr lang="en-US" dirty="0" smtClean="0"/>
          </a:p>
          <a:p>
            <a:r>
              <a:rPr lang="en-US" dirty="0" smtClean="0"/>
              <a:t>2. Principle of Progression</a:t>
            </a:r>
          </a:p>
          <a:p>
            <a:r>
              <a:rPr lang="en-US" dirty="0" smtClean="0"/>
              <a:t>3. Principle of Specificity</a:t>
            </a:r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304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Principle of Overload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for the body to become stronger and function more efficiently, increased demands (overload) must be placed on it. </a:t>
            </a:r>
          </a:p>
          <a:p>
            <a:r>
              <a:rPr lang="en-US" dirty="0" smtClean="0"/>
              <a:t>The principle of overload may be accomplished by increasing one of three variables:</a:t>
            </a:r>
          </a:p>
          <a:p>
            <a:pPr lvl="1"/>
            <a:r>
              <a:rPr lang="en-US" dirty="0" smtClean="0"/>
              <a:t>FIT </a:t>
            </a:r>
          </a:p>
          <a:p>
            <a:pPr lvl="3"/>
            <a:r>
              <a:rPr lang="en-US" dirty="0" smtClean="0"/>
              <a:t>Frequency</a:t>
            </a:r>
          </a:p>
          <a:p>
            <a:pPr lvl="3"/>
            <a:r>
              <a:rPr lang="en-US" dirty="0" smtClean="0"/>
              <a:t>Intensity</a:t>
            </a:r>
          </a:p>
          <a:p>
            <a:pPr lvl="3"/>
            <a:r>
              <a:rPr lang="en-US" dirty="0" smtClean="0"/>
              <a:t>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75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F.I.T.T.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Frequency:</a:t>
            </a:r>
            <a:r>
              <a:rPr lang="en-US" dirty="0" smtClean="0"/>
              <a:t> How many days per week you exercise</a:t>
            </a:r>
          </a:p>
          <a:p>
            <a:pPr lvl="3"/>
            <a:r>
              <a:rPr lang="en-US" dirty="0" smtClean="0"/>
              <a:t>Minimum of 3 days per week</a:t>
            </a:r>
          </a:p>
          <a:p>
            <a:r>
              <a:rPr lang="en-US" u="sng" dirty="0" smtClean="0"/>
              <a:t>Intensity</a:t>
            </a:r>
            <a:r>
              <a:rPr lang="en-US" u="sng" dirty="0" smtClean="0"/>
              <a:t>:</a:t>
            </a:r>
            <a:r>
              <a:rPr lang="en-US" dirty="0" smtClean="0"/>
              <a:t> The amount of effort you demand from your body while exercising.</a:t>
            </a:r>
          </a:p>
          <a:p>
            <a:pPr marL="1370013" lvl="6" indent="-342900">
              <a:spcBef>
                <a:spcPts val="2000"/>
              </a:spcBef>
            </a:pPr>
            <a:r>
              <a:rPr lang="en-US" u="sng" dirty="0"/>
              <a:t>Example: How much weight you lift, or how fast you run</a:t>
            </a:r>
            <a:r>
              <a:rPr lang="en-US" u="sng" dirty="0" smtClean="0"/>
              <a:t>.</a:t>
            </a:r>
          </a:p>
          <a:p>
            <a:r>
              <a:rPr lang="en-US" u="sng" dirty="0" smtClean="0"/>
              <a:t>Time</a:t>
            </a:r>
            <a:r>
              <a:rPr lang="en-US" u="sng" dirty="0" smtClean="0"/>
              <a:t>:</a:t>
            </a:r>
            <a:r>
              <a:rPr lang="en-US" dirty="0" smtClean="0"/>
              <a:t> How long you work out for (minutes, hours)</a:t>
            </a:r>
          </a:p>
          <a:p>
            <a:pPr lvl="3"/>
            <a:r>
              <a:rPr lang="en-US" dirty="0" smtClean="0"/>
              <a:t>As time increases, intensity decreases</a:t>
            </a:r>
          </a:p>
          <a:p>
            <a:pPr lvl="3"/>
            <a:endParaRPr lang="en-US" dirty="0"/>
          </a:p>
          <a:p>
            <a:pPr marL="349250"/>
            <a:r>
              <a:rPr lang="en-US" dirty="0" smtClean="0"/>
              <a:t>Type: </a:t>
            </a:r>
            <a:r>
              <a:rPr lang="en-US" smtClean="0"/>
              <a:t>What type </a:t>
            </a:r>
            <a:r>
              <a:rPr lang="en-US" dirty="0" smtClean="0"/>
              <a:t>of exercises you are performing</a:t>
            </a:r>
          </a:p>
          <a:p>
            <a:pPr marL="1377950" lvl="3"/>
            <a:r>
              <a:rPr lang="en-US" dirty="0" smtClean="0"/>
              <a:t>Don’t always perform push up to increase chest strength. Switch it up!</a:t>
            </a:r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448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Principle of Progression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 work harder (overload), your body adapts. After your body gets used to the work load, you must progressively increase the demands on your body for improvement to occur. </a:t>
            </a:r>
          </a:p>
          <a:p>
            <a:endParaRPr lang="en-US" dirty="0"/>
          </a:p>
          <a:p>
            <a:r>
              <a:rPr lang="en-US" dirty="0" smtClean="0"/>
              <a:t>Think of the Principle of Progression as a schedule for when to apply the overload principle.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3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Principle of Specificity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SENSE!</a:t>
            </a:r>
          </a:p>
          <a:p>
            <a:r>
              <a:rPr lang="en-US" dirty="0" smtClean="0"/>
              <a:t>You must select the appropriate physical activity that will specifically train the part of the body or component of fitness that you wish to improve upon. </a:t>
            </a:r>
          </a:p>
          <a:p>
            <a:endParaRPr lang="en-US" dirty="0"/>
          </a:p>
          <a:p>
            <a:pPr lvl="2"/>
            <a:r>
              <a:rPr lang="en-US" dirty="0" smtClean="0"/>
              <a:t>Performing push ups doesn’t help improve your lower body flexibility. Stretching helps improve your lower body flexibility.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9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start small when overloading the body to avoid injury. </a:t>
            </a:r>
          </a:p>
          <a:p>
            <a:pPr lvl="2"/>
            <a:r>
              <a:rPr lang="en-US" dirty="0" smtClean="0"/>
              <a:t>Don’t run 6  miles on you first day of cardiovascular training if your body isn’t used to it. </a:t>
            </a:r>
          </a:p>
          <a:p>
            <a:r>
              <a:rPr lang="en-US" dirty="0" smtClean="0"/>
              <a:t>Progress only when your body has adapted to the demands.</a:t>
            </a:r>
          </a:p>
          <a:p>
            <a:pPr lvl="2"/>
            <a:r>
              <a:rPr lang="en-US" dirty="0" smtClean="0"/>
              <a:t>Don’t increase the amount of weight being lifted after one day of bench pressing. 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3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9" y="2767261"/>
            <a:ext cx="7199311" cy="1470025"/>
          </a:xfrm>
        </p:spPr>
        <p:txBody>
          <a:bodyPr/>
          <a:lstStyle/>
          <a:p>
            <a:r>
              <a:rPr lang="en-US" dirty="0"/>
              <a:t>Legendary Milo of Crotona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8" y="4384340"/>
            <a:ext cx="8647111" cy="203250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Famous Greek Athlete who increased his strength by lifting a calf 4 times/week. 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Why did this method of training work? What principles was he applying?</a:t>
            </a:r>
            <a:endParaRPr lang="en-US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6620" b="16620"/>
          <a:stretch>
            <a:fillRect/>
          </a:stretch>
        </p:blipFill>
        <p:spPr>
          <a:xfrm rot="504148">
            <a:off x="4568825" y="574675"/>
            <a:ext cx="4332288" cy="2033588"/>
          </a:xfrm>
        </p:spPr>
      </p:pic>
    </p:spTree>
    <p:extLst>
      <p:ext uri="{BB962C8B-B14F-4D97-AF65-F5344CB8AC3E}">
        <p14:creationId xmlns:p14="http://schemas.microsoft.com/office/powerpoint/2010/main" val="42084881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235</TotalTime>
  <Words>386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Habitat</vt:lpstr>
      <vt:lpstr>Principles of Training</vt:lpstr>
      <vt:lpstr>3 Basic Training Principles to follow when creating a workout program</vt:lpstr>
      <vt:lpstr>1. Principle of Overload</vt:lpstr>
      <vt:lpstr>F.I.T.T.</vt:lpstr>
      <vt:lpstr>2. Principle of Progression</vt:lpstr>
      <vt:lpstr>3. Principle of Specificity </vt:lpstr>
      <vt:lpstr>Safety</vt:lpstr>
      <vt:lpstr>Legendary Milo of Crotona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Training</dc:title>
  <dc:creator>Jay</dc:creator>
  <cp:lastModifiedBy>Jay</cp:lastModifiedBy>
  <cp:revision>9</cp:revision>
  <dcterms:created xsi:type="dcterms:W3CDTF">2014-01-05T16:34:28Z</dcterms:created>
  <dcterms:modified xsi:type="dcterms:W3CDTF">2015-11-19T03:55:21Z</dcterms:modified>
</cp:coreProperties>
</file>