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5" r:id="rId4"/>
    <p:sldId id="259" r:id="rId5"/>
    <p:sldId id="260" r:id="rId6"/>
    <p:sldId id="262" r:id="rId7"/>
    <p:sldId id="264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F2DBCD-6126-43C8-8DB5-043A23B907C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18B9D9-C810-499E-8410-B15DB58A7CD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Muscles and Their Movements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Muscles and Their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Muscles move our bones which move our body.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Flexing: Creating less space at the joint</a:t>
            </a:r>
          </a:p>
          <a:p>
            <a:pPr lvl="1"/>
            <a:r>
              <a:rPr lang="en-US" dirty="0" smtClean="0"/>
              <a:t>Extending: Creating more space at the joint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Muscles and Their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knee </a:t>
            </a:r>
            <a:r>
              <a:rPr lang="en-US" dirty="0" smtClean="0"/>
              <a:t>=  </a:t>
            </a:r>
            <a:r>
              <a:rPr lang="en-US" dirty="0" smtClean="0"/>
              <a:t>Quadriceps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Flexing knee = Hamstrings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Knee Flex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438399"/>
            <a:ext cx="2971800" cy="24458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Muscles and Their Movements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hip = Gluteus </a:t>
            </a:r>
            <a:r>
              <a:rPr lang="en-US" dirty="0" err="1" smtClean="0"/>
              <a:t>Maximus</a:t>
            </a:r>
            <a:endParaRPr lang="en-US" dirty="0" smtClean="0"/>
          </a:p>
          <a:p>
            <a:pPr lvl="2"/>
            <a:r>
              <a:rPr lang="en-US" dirty="0" smtClean="0"/>
              <a:t>Example: Rising from a squatted position </a:t>
            </a:r>
            <a:endParaRPr lang="en-US" dirty="0"/>
          </a:p>
        </p:txBody>
      </p:sp>
      <p:pic>
        <p:nvPicPr>
          <p:cNvPr id="4" name="Picture 3" descr="Hip Exten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1" y="2919412"/>
            <a:ext cx="1905000" cy="27545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Muscles and Their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Legs Together = </a:t>
            </a:r>
            <a:r>
              <a:rPr lang="en-US" dirty="0" smtClean="0"/>
              <a:t>Adductors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Pulling </a:t>
            </a:r>
            <a:r>
              <a:rPr lang="en-US" dirty="0" smtClean="0"/>
              <a:t>Legs Apart = Abductors 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Abduction and addu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2209800" cy="24914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Muscles and Their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Pushing away from chest = </a:t>
            </a:r>
            <a:r>
              <a:rPr lang="en-US" dirty="0" smtClean="0"/>
              <a:t>Pecs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Pulling towards chest = Upper &amp; Middle Back (</a:t>
            </a:r>
            <a:r>
              <a:rPr lang="en-US" dirty="0" err="1" smtClean="0"/>
              <a:t>Lats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 descr="Seated R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648200"/>
            <a:ext cx="2095500" cy="1397000"/>
          </a:xfrm>
          <a:prstGeom prst="rect">
            <a:avLst/>
          </a:prstGeom>
        </p:spPr>
      </p:pic>
      <p:pic>
        <p:nvPicPr>
          <p:cNvPr id="5" name="Picture 4" descr="Lat Pull dow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648200"/>
            <a:ext cx="2057400" cy="1371600"/>
          </a:xfrm>
          <a:prstGeom prst="rect">
            <a:avLst/>
          </a:prstGeom>
        </p:spPr>
      </p:pic>
      <p:pic>
        <p:nvPicPr>
          <p:cNvPr id="6" name="Picture 5" descr="Pecs Func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2209800"/>
            <a:ext cx="2133600" cy="13293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Muscles and Their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Lifting arms = </a:t>
            </a:r>
            <a:r>
              <a:rPr lang="en-US" dirty="0" smtClean="0"/>
              <a:t>Shoulders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Shrugging Shoulders = </a:t>
            </a:r>
            <a:r>
              <a:rPr lang="en-US" dirty="0" err="1" smtClean="0"/>
              <a:t>Trapezius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houlder Rai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133600"/>
            <a:ext cx="1600200" cy="2095500"/>
          </a:xfrm>
          <a:prstGeom prst="rect">
            <a:avLst/>
          </a:prstGeom>
        </p:spPr>
      </p:pic>
      <p:pic>
        <p:nvPicPr>
          <p:cNvPr id="5" name="Picture 4" descr="Shoulder Shru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800600"/>
            <a:ext cx="2667000" cy="13557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Muscles and Their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Flexing elbow = </a:t>
            </a:r>
            <a:r>
              <a:rPr lang="en-US" dirty="0" smtClean="0"/>
              <a:t>Bicep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Extending elbow = </a:t>
            </a:r>
            <a:r>
              <a:rPr lang="en-US" dirty="0" err="1" smtClean="0"/>
              <a:t>Tricep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Elbow Flex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133600"/>
            <a:ext cx="1352296" cy="1676400"/>
          </a:xfrm>
          <a:prstGeom prst="rect">
            <a:avLst/>
          </a:prstGeom>
        </p:spPr>
      </p:pic>
      <p:pic>
        <p:nvPicPr>
          <p:cNvPr id="6" name="Picture 5" descr="Tricep Exten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648200"/>
            <a:ext cx="1371600" cy="16916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Muscles and Their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Flexing Trunk = Abs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Extending Trunk= </a:t>
            </a:r>
            <a:r>
              <a:rPr lang="en-US" dirty="0" smtClean="0"/>
              <a:t>Lower Back</a:t>
            </a:r>
          </a:p>
          <a:p>
            <a:endParaRPr lang="en-US" dirty="0"/>
          </a:p>
        </p:txBody>
      </p:sp>
      <p:pic>
        <p:nvPicPr>
          <p:cNvPr id="4" name="Picture 3" descr="Trunk Flexion and Exten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362200"/>
            <a:ext cx="2895600" cy="20269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221</TotalTime>
  <Words>133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Muscles and Their Movements</vt:lpstr>
      <vt:lpstr>Muscles and Their Movements</vt:lpstr>
      <vt:lpstr>Muscles and Their Movements</vt:lpstr>
      <vt:lpstr>Muscles and Their Movements</vt:lpstr>
      <vt:lpstr>Muscles and Their Movements</vt:lpstr>
      <vt:lpstr>Muscles and Their Movements</vt:lpstr>
      <vt:lpstr>Muscles and Their Movements</vt:lpstr>
      <vt:lpstr>Muscles and Their Movements</vt:lpstr>
      <vt:lpstr>Muscles and Their Movements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and Their Movements</dc:title>
  <dc:creator>jmeyer</dc:creator>
  <cp:lastModifiedBy>jmeyer</cp:lastModifiedBy>
  <cp:revision>1</cp:revision>
  <dcterms:created xsi:type="dcterms:W3CDTF">2015-01-27T17:45:02Z</dcterms:created>
  <dcterms:modified xsi:type="dcterms:W3CDTF">2015-01-27T21:26:32Z</dcterms:modified>
</cp:coreProperties>
</file>