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4523-7662-4DDE-AF92-DDE113C7323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B5114F-FEA0-45E4-8D6D-2B7BB9D3391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4523-7662-4DDE-AF92-DDE113C7323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14F-FEA0-45E4-8D6D-2B7BB9D3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4523-7662-4DDE-AF92-DDE113C7323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14F-FEA0-45E4-8D6D-2B7BB9D3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E24523-7662-4DDE-AF92-DDE113C7323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4B5114F-FEA0-45E4-8D6D-2B7BB9D3391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4523-7662-4DDE-AF92-DDE113C7323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14F-FEA0-45E4-8D6D-2B7BB9D339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4523-7662-4DDE-AF92-DDE113C7323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14F-FEA0-45E4-8D6D-2B7BB9D339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14F-FEA0-45E4-8D6D-2B7BB9D339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4523-7662-4DDE-AF92-DDE113C7323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4523-7662-4DDE-AF92-DDE113C7323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14F-FEA0-45E4-8D6D-2B7BB9D3391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4523-7662-4DDE-AF92-DDE113C7323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114F-FEA0-45E4-8D6D-2B7BB9D33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E24523-7662-4DDE-AF92-DDE113C7323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4B5114F-FEA0-45E4-8D6D-2B7BB9D339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4523-7662-4DDE-AF92-DDE113C7323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B5114F-FEA0-45E4-8D6D-2B7BB9D339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E24523-7662-4DDE-AF92-DDE113C73237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4B5114F-FEA0-45E4-8D6D-2B7BB9D3391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Agility, Balance, Reaction Time, Coordination, Power, Speed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 Skill Components of Fitness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Skill components contribute to how well a person performs in sports and physical activity.</a:t>
            </a:r>
          </a:p>
          <a:p>
            <a:pPr lvl="2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are skill components important?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person’s ability to change direction quickly and accurately. 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A running back in football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Agility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control or stabilize the body while standing still or moving.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Performing a hand-stand or ice-skating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use vision together with body parts to perform a movement.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Dribbling a basketball uses eye-hand coordination</a:t>
            </a:r>
          </a:p>
          <a:p>
            <a:pPr lvl="2"/>
            <a:r>
              <a:rPr lang="en-US" dirty="0" smtClean="0"/>
              <a:t>Juggling a soccer ball uses foot-eye coordination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move the body or parts of the body quickly.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A track athlete running the 100 meter sprint</a:t>
            </a:r>
          </a:p>
          <a:p>
            <a:pPr lvl="2"/>
            <a:r>
              <a:rPr lang="en-US" dirty="0" smtClean="0"/>
              <a:t>A baseball player swinging the bat quickly to hit a ball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perform a movement with strength and speed.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A volleyball player jumping high in the air to spike a ball</a:t>
            </a:r>
          </a:p>
          <a:p>
            <a:pPr lvl="2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respond quickly to what you hear, see, or feel (a stimulus).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An athlete who jumps quickly off the starting blocks in a track event when they hear the gun</a:t>
            </a:r>
          </a:p>
          <a:p>
            <a:pPr lvl="2"/>
            <a:r>
              <a:rPr lang="en-US" dirty="0" smtClean="0"/>
              <a:t>A baseball play reacting quickly to a fast ball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Time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Skill components </a:t>
            </a:r>
            <a:r>
              <a:rPr lang="en-US" dirty="0" smtClean="0"/>
              <a:t>contribute to how well a person performs in sports and physical activity.</a:t>
            </a:r>
          </a:p>
          <a:p>
            <a:endParaRPr lang="en-US" dirty="0" smtClean="0"/>
          </a:p>
          <a:p>
            <a:r>
              <a:rPr lang="en-US" u="sng" dirty="0" smtClean="0"/>
              <a:t>Health components </a:t>
            </a:r>
            <a:r>
              <a:rPr lang="en-US" dirty="0" smtClean="0"/>
              <a:t>help prevent disease and improve </a:t>
            </a:r>
            <a:r>
              <a:rPr lang="en-US" smtClean="0"/>
              <a:t>a person’s overall quality of life.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(IMPORTANT)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239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6 Skill Components of Fitness</vt:lpstr>
      <vt:lpstr>Why are skill components important?</vt:lpstr>
      <vt:lpstr>Agility</vt:lpstr>
      <vt:lpstr>Balance</vt:lpstr>
      <vt:lpstr>Coordination</vt:lpstr>
      <vt:lpstr>Speed </vt:lpstr>
      <vt:lpstr>Power</vt:lpstr>
      <vt:lpstr>Reaction Time</vt:lpstr>
      <vt:lpstr>Review (IMPORTANT)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Skill Components of Fitness</dc:title>
  <dc:creator>jmeyer</dc:creator>
  <cp:lastModifiedBy>jmeyer</cp:lastModifiedBy>
  <cp:revision>1</cp:revision>
  <dcterms:created xsi:type="dcterms:W3CDTF">2014-10-21T16:47:04Z</dcterms:created>
  <dcterms:modified xsi:type="dcterms:W3CDTF">2014-10-21T17:08:09Z</dcterms:modified>
</cp:coreProperties>
</file>