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63160-DA3E-9F4B-AC70-157ADC08B7EA}" type="datetimeFigureOut">
              <a:rPr lang="en-US" smtClean="0"/>
              <a:t>9/6/14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2CB90-D877-C74D-812D-F7D17AAA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2CB90-D877-C74D-812D-F7D17AAAB8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1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Health Components of Fitness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7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39238"/>
            <a:ext cx="7583488" cy="786818"/>
          </a:xfrm>
        </p:spPr>
        <p:txBody>
          <a:bodyPr/>
          <a:lstStyle/>
          <a:p>
            <a:pPr algn="l"/>
            <a:r>
              <a:rPr lang="en-US" sz="3600" dirty="0" smtClean="0"/>
              <a:t>There are 5 areas a person needs to be competent in to be considered physically fit.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701995"/>
            <a:ext cx="7232650" cy="3189218"/>
          </a:xfrm>
        </p:spPr>
        <p:txBody>
          <a:bodyPr/>
          <a:lstStyle/>
          <a:p>
            <a:r>
              <a:rPr lang="en-US" dirty="0" smtClean="0"/>
              <a:t>1. Body Composition</a:t>
            </a:r>
          </a:p>
          <a:p>
            <a:r>
              <a:rPr lang="en-US" dirty="0" smtClean="0"/>
              <a:t>2. Flexibility</a:t>
            </a:r>
          </a:p>
          <a:p>
            <a:r>
              <a:rPr lang="en-US" dirty="0" smtClean="0"/>
              <a:t>3. Muscular Strength</a:t>
            </a:r>
          </a:p>
          <a:p>
            <a:r>
              <a:rPr lang="en-US" dirty="0" smtClean="0"/>
              <a:t>4. Muscular Endurance</a:t>
            </a:r>
          </a:p>
          <a:p>
            <a:r>
              <a:rPr lang="en-US" dirty="0" smtClean="0"/>
              <a:t>5. Cardiorespiratory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7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he </a:t>
            </a:r>
            <a:r>
              <a:rPr lang="en-US" dirty="0">
                <a:effectLst/>
              </a:rPr>
              <a:t>amount of fat mass in the body compared to the amount of fat free mass (muscle, bone, vital organs, tissues).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The test used to measure body composition: </a:t>
            </a:r>
          </a:p>
          <a:p>
            <a:pPr lvl="4"/>
            <a:r>
              <a:rPr lang="en-US" u="sng" dirty="0" smtClean="0">
                <a:effectLst/>
              </a:rPr>
              <a:t>BMI (Body Mass Index)</a:t>
            </a:r>
            <a:r>
              <a:rPr lang="en-US" dirty="0" smtClean="0">
                <a:effectLst/>
              </a:rPr>
              <a:t>. </a:t>
            </a:r>
          </a:p>
          <a:p>
            <a:pPr lvl="4"/>
            <a:r>
              <a:rPr lang="en-US" dirty="0">
                <a:effectLst/>
              </a:rPr>
              <a:t>U</a:t>
            </a:r>
            <a:r>
              <a:rPr lang="en-US" dirty="0" smtClean="0">
                <a:effectLst/>
              </a:rPr>
              <a:t>ses a person’s height and weight to estimate the appropriateness of their body shape.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9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Flexibility is the range of </a:t>
            </a:r>
            <a:r>
              <a:rPr lang="en-US" dirty="0" smtClean="0">
                <a:effectLst/>
              </a:rPr>
              <a:t>motion </a:t>
            </a:r>
            <a:r>
              <a:rPr lang="en-US" sz="1800" dirty="0" smtClean="0">
                <a:effectLst/>
              </a:rPr>
              <a:t>(how far you can move)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at a particular </a:t>
            </a:r>
            <a:r>
              <a:rPr lang="en-US" dirty="0" smtClean="0">
                <a:effectLst/>
              </a:rPr>
              <a:t>joint </a:t>
            </a:r>
            <a:r>
              <a:rPr lang="en-US" sz="1800" dirty="0" smtClean="0">
                <a:effectLst/>
              </a:rPr>
              <a:t>(knee, elbow, hip, etc.) </a:t>
            </a:r>
            <a:endParaRPr lang="en-US" sz="1800" dirty="0">
              <a:effectLst/>
            </a:endParaRPr>
          </a:p>
          <a:p>
            <a:endParaRPr lang="en-US" dirty="0" smtClean="0"/>
          </a:p>
          <a:p>
            <a:pPr lvl="2"/>
            <a:r>
              <a:rPr lang="en-US" dirty="0" smtClean="0"/>
              <a:t>The tests used to measure flexibility are the </a:t>
            </a:r>
            <a:r>
              <a:rPr lang="en-US" u="sng" dirty="0" smtClean="0"/>
              <a:t>sit and reach test</a:t>
            </a:r>
            <a:r>
              <a:rPr lang="en-US" dirty="0" smtClean="0"/>
              <a:t> and </a:t>
            </a:r>
            <a:r>
              <a:rPr lang="en-US" u="sng" dirty="0" smtClean="0"/>
              <a:t>trunk lift test. </a:t>
            </a:r>
          </a:p>
          <a:p>
            <a:pPr marL="914400" lvl="2" indent="0">
              <a:buNone/>
            </a:pPr>
            <a:endParaRPr lang="en-US" u="sng" dirty="0"/>
          </a:p>
          <a:p>
            <a:pPr lvl="4"/>
            <a:r>
              <a:rPr lang="en-US" dirty="0" smtClean="0"/>
              <a:t>Sit and reach measures hamstring flexibility</a:t>
            </a:r>
          </a:p>
          <a:p>
            <a:pPr lvl="4"/>
            <a:r>
              <a:rPr lang="en-US" dirty="0" smtClean="0"/>
              <a:t>Trunk lift measures lower back flexibility </a:t>
            </a:r>
          </a:p>
          <a:p>
            <a:pPr marL="2743200" lvl="6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7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force a muscle can produce </a:t>
            </a:r>
            <a:r>
              <a:rPr lang="en-US" u="sng" dirty="0" smtClean="0"/>
              <a:t>in a single </a:t>
            </a:r>
            <a:r>
              <a:rPr lang="en-US" u="sng" dirty="0" smtClean="0"/>
              <a:t>effort (One time)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  <a:p>
            <a:pPr lvl="2"/>
            <a:r>
              <a:rPr lang="en-US" dirty="0" smtClean="0"/>
              <a:t>Tests used to measure muscular strength:</a:t>
            </a:r>
          </a:p>
          <a:p>
            <a:pPr lvl="4"/>
            <a:r>
              <a:rPr lang="en-US" dirty="0" smtClean="0"/>
              <a:t>Push-Ups</a:t>
            </a:r>
          </a:p>
          <a:p>
            <a:pPr lvl="4"/>
            <a:r>
              <a:rPr lang="en-US" dirty="0" smtClean="0"/>
              <a:t>Curl-ups </a:t>
            </a:r>
          </a:p>
          <a:p>
            <a:pPr lvl="4"/>
            <a:endParaRPr lang="en-US" dirty="0"/>
          </a:p>
          <a:p>
            <a:pPr lvl="2"/>
            <a:r>
              <a:rPr lang="en-US" dirty="0" smtClean="0"/>
              <a:t>If you can perform multiple push-ups or curl-ups then you are testing muscular endurance. </a:t>
            </a:r>
          </a:p>
          <a:p>
            <a:pPr lvl="4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89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he </a:t>
            </a:r>
            <a:r>
              <a:rPr lang="en-US" dirty="0">
                <a:effectLst/>
              </a:rPr>
              <a:t>ability of a muscle group to contract numerous times without tiring </a:t>
            </a:r>
            <a:r>
              <a:rPr lang="en-US" u="sng" dirty="0" smtClean="0">
                <a:effectLst/>
              </a:rPr>
              <a:t>OR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to hold one contraction for an extended period of time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 smtClean="0">
                <a:effectLst/>
              </a:rPr>
              <a:t>Tests used to measure muscular endurance:</a:t>
            </a:r>
          </a:p>
          <a:p>
            <a:pPr lvl="4"/>
            <a:r>
              <a:rPr lang="en-US" dirty="0" smtClean="0">
                <a:effectLst/>
              </a:rPr>
              <a:t>Push-ups</a:t>
            </a:r>
          </a:p>
          <a:p>
            <a:pPr lvl="4"/>
            <a:r>
              <a:rPr lang="en-US" dirty="0" smtClean="0">
                <a:effectLst/>
              </a:rPr>
              <a:t>Sit-ups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Cardiorespiratory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the heart and lungs to supply oxygen to muscles during exercise. </a:t>
            </a:r>
          </a:p>
          <a:p>
            <a:endParaRPr lang="en-US" dirty="0"/>
          </a:p>
          <a:p>
            <a:pPr lvl="2"/>
            <a:r>
              <a:rPr lang="en-US" dirty="0" smtClean="0"/>
              <a:t>Tests used to measure cardiorespiratory fitness:</a:t>
            </a:r>
          </a:p>
          <a:p>
            <a:pPr lvl="4"/>
            <a:r>
              <a:rPr lang="en-US" dirty="0" smtClean="0"/>
              <a:t>Mile Run</a:t>
            </a:r>
          </a:p>
          <a:p>
            <a:pPr lvl="4"/>
            <a:r>
              <a:rPr lang="en-US" dirty="0" smtClean="0"/>
              <a:t>PACER</a:t>
            </a:r>
          </a:p>
          <a:p>
            <a:pPr lvl="4"/>
            <a:r>
              <a:rPr lang="en-US" dirty="0" smtClean="0"/>
              <a:t>Cooper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03237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966</TotalTime>
  <Words>275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5 Health Components of Fitness</vt:lpstr>
      <vt:lpstr>There are 5 areas a person needs to be competent in to be considered physically fit. </vt:lpstr>
      <vt:lpstr>Body Composition</vt:lpstr>
      <vt:lpstr>Flexibility</vt:lpstr>
      <vt:lpstr>Muscular Strength</vt:lpstr>
      <vt:lpstr>Muscular Endurance</vt:lpstr>
      <vt:lpstr>Cardiorespiratory Fitness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Health Components of Fitness</dc:title>
  <dc:creator>Jay</dc:creator>
  <cp:lastModifiedBy>Jay</cp:lastModifiedBy>
  <cp:revision>10</cp:revision>
  <dcterms:created xsi:type="dcterms:W3CDTF">2014-09-01T02:32:19Z</dcterms:created>
  <dcterms:modified xsi:type="dcterms:W3CDTF">2014-09-06T22:44:21Z</dcterms:modified>
</cp:coreProperties>
</file>